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078"/>
    <a:srgbClr val="8CD2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9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C36292-72B6-48E5-8714-193E43290B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902AB5-5F38-4B3F-92DF-BC68845AE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079BAD1-D5F7-4B76-A3C1-0A22F2E71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C75437-95C1-4D9F-B25D-FA8A999DB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3B16EB-1B68-45B2-87F1-B6786835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465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422FEED-05B8-4A33-B99C-22FE61D73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871795-898C-4AB5-9709-D6B64A734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987DA5-F6AD-43E9-933A-7E2CC322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3958304-0A42-45F4-BFF5-B6072247B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D3E39C-35A9-4666-BF94-7ECF62AD5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734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5CDF501-2B72-48EF-B40E-F21B39CE18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4050249-3BA2-4425-B220-65F19E247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706BC49-1F95-4DD3-BC04-183BAF2B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42BF7BB-8083-489A-8E6B-2DDFC232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971A72-1408-41A7-B178-B05E1646B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8552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61A3B-993F-4E28-A71E-A7CED30B0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0A45167-C963-401F-B116-A78AD55F8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3C80FA-8BEC-485F-8821-7422B5411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5F9128-2C30-4FD3-8A85-F3B8A2ACF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EDBA47-6DA2-4FE7-83BF-1B34A09F8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237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365230-E1ED-4AF9-AE3A-28B731D8D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8A69FE-7AD7-47D0-B062-4349012B4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900B90-9015-4A4B-B382-C982764FB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FCD0981-DD83-49D5-B092-B2AD9BC5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144E39-7004-48E6-B3E4-4E95A5C91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4041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5F5D5EB-F666-4F2A-BCB2-43769A23B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21DCD7-84B0-4AF3-A6C7-C6E6991AA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18CCCA-1422-49A8-BE5E-4884309312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C19DDA-06A1-42B1-8658-21C687CE6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AB0EB38-4A00-44AC-B10B-546967D08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BCE7D4-0E5E-41BC-802D-AA0B92053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532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DD4A43-3A0C-43E5-ADF9-977ECC2E13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125A22C-E2E8-4CF6-B375-6A34CE380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A2C9040-F3CA-4BFE-894C-F4E5CC1B8A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0DC81D7-AE81-4781-BD66-17915388D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12F8C27-9CD5-4372-B51A-7F85BA2BB8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5F02A83-E162-42D2-90FF-4DE2A3450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B852C92-F276-435F-BB32-20994B83D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C1F52A2-6070-4ECB-8245-2B9B98FD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767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6F3026-B27B-4318-A4A1-7D51E3E94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94B5E2B-FEC8-429E-A634-8BCCF5F8C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09F4EFD-B67F-46D1-B584-0BB0B726F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438986-3D23-49D8-8157-32A15FE75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6645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D55624-7B6E-432C-95B4-A91479B4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7127E6-4DBF-45ED-A41D-347D1733A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3456633-444A-4067-8F0F-9C261363B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43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C634F9-9C0E-4A6D-9DE8-FD3B4A6DD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8927CFD-DA33-4619-84BE-C676FE16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7428C0-98EA-436D-AD61-EDA4E3F2E9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74C11E-A4CD-436E-89B1-4816F5EFA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B3200CD-CE6B-4ABE-A2A9-C81DE0A7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BA9270F-7210-4EE1-90F5-ECAD1C1CE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115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F44D48F-5F48-4416-999D-ED06FC843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BFA6F58-3139-471A-BEA1-EB5052B676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DE8DE59-494B-4992-81F5-65FB57A39C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0C0A19-2629-42D2-99F8-E4C7420E2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AF52AD-F0FE-4A12-A62B-723AC2A1C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E3BAB1C-D567-4079-9CD9-FCB32DECB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84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7B24B3E-6B7B-4D43-8F77-35D06D121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C808183-B892-4195-A003-BE8D06D50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729291-10AF-4CA1-B185-4B8610A7FC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8CC98-5D6A-4AF2-A0BB-A5B278E35F10}" type="datetimeFigureOut">
              <a:rPr lang="fr-FR" smtClean="0"/>
              <a:t>12/03/2026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E51680-BE70-4833-B85B-BCB49FB83B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14C6F8-96AB-43D0-B121-00BCCD4E3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9BC31-81FB-4016-A4EF-ECD87D34B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03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DE2314-184C-4D08-88D8-6B876D2F0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5406" y="1333332"/>
            <a:ext cx="10363199" cy="1639989"/>
          </a:xfrm>
        </p:spPr>
        <p:txBody>
          <a:bodyPr>
            <a:normAutofit fontScale="90000"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 OF THE PRESENTATION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01699D-6999-4D4F-8FF9-5BA2D155D1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4301577"/>
            <a:ext cx="9144000" cy="1655762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Author(s):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(First name – Last name)</a:t>
            </a:r>
          </a:p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Institution / Affiliation: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University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fr-F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Laboratory</a:t>
            </a:r>
            <a:r>
              <a:rPr lang="fr-F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2C2AEC28-5170-4D6E-9C7D-0FAE1543DE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550"/>
          <a:stretch/>
        </p:blipFill>
        <p:spPr>
          <a:xfrm>
            <a:off x="855406" y="15526"/>
            <a:ext cx="10481187" cy="9534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6163CC73-9C37-4B9F-B21E-0C764F8BF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002303"/>
            <a:ext cx="12192000" cy="1222726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035F26C3-C54D-4F55-ADD7-45407470FC88}"/>
              </a:ext>
            </a:extLst>
          </p:cNvPr>
          <p:cNvSpPr txBox="1"/>
          <p:nvPr/>
        </p:nvSpPr>
        <p:spPr>
          <a:xfrm>
            <a:off x="4228916" y="626038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 25–26, 2026– Settat, Morocco.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0E0C949C-7B3A-4B19-AAF4-94BBBFF907E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51" b="2151"/>
          <a:stretch/>
        </p:blipFill>
        <p:spPr>
          <a:xfrm rot="10800000" flipV="1">
            <a:off x="-1" y="6629715"/>
            <a:ext cx="12191998" cy="253938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AA687E17-98A7-402E-B5AC-96BBE6E98300}"/>
              </a:ext>
            </a:extLst>
          </p:cNvPr>
          <p:cNvSpPr txBox="1"/>
          <p:nvPr/>
        </p:nvSpPr>
        <p:spPr>
          <a:xfrm>
            <a:off x="-1" y="1153629"/>
            <a:ext cx="1219199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235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Scientific and Technological Innovation Applied to Health (ISTAS26)</a:t>
            </a:r>
            <a:br>
              <a:rPr lang="en-US" dirty="0">
                <a:solidFill>
                  <a:srgbClr val="235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fr-FR" dirty="0">
              <a:solidFill>
                <a:srgbClr val="23507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4060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45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TITLE OF THE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PRESENTATION</dc:title>
  <dc:creator>Oumaima oum</dc:creator>
  <cp:lastModifiedBy>Office</cp:lastModifiedBy>
  <cp:revision>4</cp:revision>
  <dcterms:created xsi:type="dcterms:W3CDTF">2026-03-11T16:22:54Z</dcterms:created>
  <dcterms:modified xsi:type="dcterms:W3CDTF">2026-03-12T00:04:34Z</dcterms:modified>
</cp:coreProperties>
</file>